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65" r:id="rId3"/>
    <p:sldId id="299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6" r:id="rId16"/>
    <p:sldId id="345" r:id="rId17"/>
    <p:sldId id="295" r:id="rId18"/>
    <p:sldId id="33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9619" autoAdjust="0"/>
  </p:normalViewPr>
  <p:slideViewPr>
    <p:cSldViewPr>
      <p:cViewPr>
        <p:scale>
          <a:sx n="95" d="100"/>
          <a:sy n="95" d="100"/>
        </p:scale>
        <p:origin x="-336" y="150"/>
      </p:cViewPr>
      <p:guideLst>
        <p:guide orient="horz" pos="2160"/>
        <p:guide pos="3840"/>
        <p:guide pos="6816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94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28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25.9.2013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25.9.2013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25.9.2013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25.9.2013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r>
              <a:rPr lang="cs-CZ" dirty="0" smtClean="0"/>
              <a:t>Šestý</a:t>
            </a:r>
          </a:p>
          <a:p>
            <a:pPr lvl="6"/>
            <a:r>
              <a:rPr lang="cs-CZ" dirty="0" smtClean="0"/>
              <a:t>Sedmý</a:t>
            </a:r>
          </a:p>
          <a:p>
            <a:pPr lvl="7"/>
            <a:r>
              <a:rPr lang="cs-CZ" dirty="0" smtClean="0"/>
              <a:t>Osmý</a:t>
            </a:r>
          </a:p>
          <a:p>
            <a:pPr lvl="8"/>
            <a:r>
              <a:rPr lang="cs-CZ" dirty="0" smtClean="0"/>
              <a:t>Devátý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25.9.2013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ave.brych@gmail.cz" TargetMode="External"/><Relationship Id="rId2" Type="http://schemas.openxmlformats.org/officeDocument/2006/relationships/hyperlink" Target="mailto:vmuzik@students.zc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slajch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KOOFELZCU" TargetMode="External"/><Relationship Id="rId2" Type="http://schemas.openxmlformats.org/officeDocument/2006/relationships/hyperlink" Target="http://koo.fel.zcu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zivna@fel.zcu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skm.zcu.cz/" TargetMode="External"/><Relationship Id="rId2" Type="http://schemas.openxmlformats.org/officeDocument/2006/relationships/hyperlink" Target="http://skm.zcu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cstip.zcu.cz/" TargetMode="External"/><Relationship Id="rId2" Type="http://schemas.openxmlformats.org/officeDocument/2006/relationships/hyperlink" Target="http://ubytstip.zcu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zcu.cz/" TargetMode="External"/><Relationship Id="rId2" Type="http://schemas.openxmlformats.org/officeDocument/2006/relationships/hyperlink" Target="http://portal.zcu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Corbel"/>
              </a:rPr>
              <a:t>1. Ročníkový pohovor </a:t>
            </a:r>
            <a:endParaRPr lang="cs-CZ" sz="4800" b="0" i="0" dirty="0">
              <a:solidFill>
                <a:schemeClr val="bg1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b="1" dirty="0" smtClean="0"/>
              <a:t>Koordinátoři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i="0" baseline="0" dirty="0" smtClean="0">
                <a:solidFill>
                  <a:schemeClr val="bg1"/>
                </a:solidFill>
              </a:rPr>
              <a:t>Fakulty</a:t>
            </a:r>
            <a:r>
              <a:rPr lang="cs-CZ" sz="2000" i="0" dirty="0" smtClean="0">
                <a:solidFill>
                  <a:schemeClr val="bg1"/>
                </a:solidFill>
              </a:rPr>
              <a:t> elektrotechnické Západočeské univerzity</a:t>
            </a:r>
            <a:endParaRPr lang="cs-CZ" sz="2000" i="0" baseline="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Lanparties\Desktop\Products_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80" y="-3438449"/>
            <a:ext cx="12241563" cy="816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Lanparties\Desktop\994331_546184782101208_892034888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695" y="-387424"/>
            <a:ext cx="12531727" cy="5117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Logo KO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964" y="3212976"/>
            <a:ext cx="1944340" cy="13745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Semestrální práce a „</a:t>
            </a:r>
            <a:r>
              <a:rPr lang="cs-CZ" dirty="0" err="1" smtClean="0"/>
              <a:t>elaby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Titulní stránka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Zadání úkolu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Teoretický úvod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Postup měření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Schéma zapojení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Naměřené hodnoty, grafy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Použité přístroje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Závěr</a:t>
            </a:r>
          </a:p>
          <a:p>
            <a:pPr>
              <a:buNone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55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Titulní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Znak ZČU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Název fakulty, katedry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Název předmětu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Název úlohy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Jméno, osobní číslo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Kroužek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Datum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48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 ZČU</a:t>
            </a:r>
            <a:endParaRPr lang="cs-CZ" dirty="0"/>
          </a:p>
        </p:txBody>
      </p:sp>
      <p:pic>
        <p:nvPicPr>
          <p:cNvPr id="4" name="Picture 5" descr="z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2636912"/>
            <a:ext cx="4968552" cy="3159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58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 FEL</a:t>
            </a:r>
            <a:endParaRPr lang="cs-CZ" dirty="0"/>
          </a:p>
        </p:txBody>
      </p:sp>
      <p:pic>
        <p:nvPicPr>
          <p:cNvPr id="4" name="Picture 9" descr="fel_log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2996953"/>
            <a:ext cx="5311094" cy="3007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62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navíc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Děkanský soudek 2013</a:t>
            </a:r>
          </a:p>
          <a:p>
            <a:r>
              <a:rPr lang="cs-CZ" dirty="0" smtClean="0"/>
              <a:t>Došlé dotazy</a:t>
            </a:r>
          </a:p>
          <a:p>
            <a:pPr lvl="1"/>
            <a:r>
              <a:rPr lang="cs-CZ" dirty="0" smtClean="0"/>
              <a:t>TV  /KTS vs. kryjící se předměty</a:t>
            </a:r>
          </a:p>
          <a:p>
            <a:r>
              <a:rPr lang="cs-CZ" dirty="0" smtClean="0"/>
              <a:t>Volby do 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66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 RP (za dva týdny)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720" indent="0" algn="ctr">
              <a:buNone/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720" indent="0" algn="ctr"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720" indent="0" algn="ctr">
              <a:buNone/>
              <a:defRPr/>
            </a:pPr>
            <a:r>
              <a:rPr lang="cs-CZ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IMATRIKULACE</a:t>
            </a:r>
            <a:endParaRPr lang="cs-CZ" sz="3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marL="45720" indent="0" algn="ctr">
              <a:buNone/>
              <a:defRPr/>
            </a:pPr>
            <a:r>
              <a:rPr lang="cs-CZ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POVINNÉ </a:t>
            </a:r>
            <a:r>
              <a:rPr lang="cs-CZ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PRO </a:t>
            </a:r>
            <a:r>
              <a:rPr lang="cs-CZ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VŠECHNY STUDENTY </a:t>
            </a:r>
            <a:r>
              <a:rPr lang="cs-CZ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65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dirty="0" smtClean="0">
                <a:latin typeface="Corbel"/>
              </a:rPr>
              <a:t>VAŠE </a:t>
            </a:r>
            <a:r>
              <a:rPr lang="cs-CZ" sz="3400" b="0" i="0" dirty="0" smtClean="0">
                <a:latin typeface="Corbel"/>
                <a:ea typeface="+mj-ea"/>
                <a:cs typeface="+mj-cs"/>
              </a:rPr>
              <a:t>DOTAZY</a:t>
            </a:r>
            <a:endParaRPr lang="cs-CZ" sz="3400" b="0" i="0" dirty="0">
              <a:solidFill>
                <a:srgbClr val="263050">
                  <a:lumMod val="75000"/>
                </a:srgbClr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endParaRPr lang="cs-CZ" sz="2000" b="0" i="0" dirty="0">
              <a:solidFill>
                <a:srgbClr val="263050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7" descr="Logo K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4059603"/>
            <a:ext cx="2520404" cy="178181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9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692696"/>
            <a:ext cx="9144000" cy="1656184"/>
          </a:xfrm>
        </p:spPr>
        <p:txBody>
          <a:bodyPr/>
          <a:lstStyle/>
          <a:p>
            <a:r>
              <a:rPr lang="cs-CZ" dirty="0" smtClean="0"/>
              <a:t>Co nás dnes čeká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2636912"/>
            <a:ext cx="9144000" cy="388843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 smtClean="0"/>
              <a:t>Host – představení webu FEL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Představení KOO FEL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Kontakt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Studijní oddělení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Koleje a menzy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Ubyt. a soc. stipendia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Oslovování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Portál / email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Semestrální práce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Děkanský soudek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Došlé dotazy</a:t>
            </a:r>
          </a:p>
          <a:p>
            <a:pPr marL="342900" indent="-342900" algn="l">
              <a:buFontTx/>
              <a:buChar char="-"/>
            </a:pPr>
            <a:r>
              <a:rPr lang="cs-CZ" dirty="0" smtClean="0"/>
              <a:t>Volby do AS</a:t>
            </a:r>
          </a:p>
          <a:p>
            <a:pPr lvl="1"/>
            <a:endParaRPr lang="cs-CZ" dirty="0"/>
          </a:p>
          <a:p>
            <a:pPr marL="800100" lvl="1" indent="-342900">
              <a:buFontTx/>
              <a:buChar char="-"/>
            </a:pPr>
            <a:endParaRPr lang="cs-CZ" dirty="0"/>
          </a:p>
          <a:p>
            <a:pPr marL="342900" indent="-342900" algn="l">
              <a:buFontTx/>
              <a:buChar char="-"/>
            </a:pPr>
            <a:endParaRPr lang="cs-CZ" dirty="0"/>
          </a:p>
          <a:p>
            <a:pPr marL="342900" lvl="0" indent="-342900" algn="l">
              <a:buFontTx/>
              <a:buChar char="-"/>
            </a:pPr>
            <a:endParaRPr lang="cs-CZ" dirty="0" smtClean="0"/>
          </a:p>
          <a:p>
            <a:pPr marL="342900" lvl="0" indent="-342900" algn="l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46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Kompletní obměna členů KOO FEL</a:t>
            </a:r>
          </a:p>
          <a:p>
            <a:r>
              <a:rPr lang="cs-CZ" dirty="0"/>
              <a:t>Momentálně 3 členové</a:t>
            </a:r>
          </a:p>
          <a:p>
            <a:pPr lvl="1"/>
            <a:r>
              <a:rPr lang="cs-CZ" dirty="0" smtClean="0"/>
              <a:t>Bc. Václav </a:t>
            </a:r>
            <a:r>
              <a:rPr lang="cs-CZ" dirty="0"/>
              <a:t>Mužík – 2. ročník </a:t>
            </a:r>
            <a:r>
              <a:rPr lang="cs-CZ" dirty="0" err="1"/>
              <a:t>NMgr</a:t>
            </a:r>
            <a:r>
              <a:rPr lang="cs-CZ" dirty="0"/>
              <a:t>.</a:t>
            </a:r>
          </a:p>
          <a:p>
            <a:pPr lvl="2"/>
            <a:r>
              <a:rPr lang="cs-CZ" dirty="0" smtClean="0">
                <a:hlinkClick r:id="rId2"/>
              </a:rPr>
              <a:t>vmuzik@students.zcu.cz</a:t>
            </a:r>
            <a:endParaRPr lang="cs-CZ" dirty="0"/>
          </a:p>
          <a:p>
            <a:pPr lvl="1"/>
            <a:r>
              <a:rPr lang="cs-CZ" dirty="0"/>
              <a:t>David Brych – 3. ročník Bc.</a:t>
            </a:r>
          </a:p>
          <a:p>
            <a:pPr lvl="2"/>
            <a:r>
              <a:rPr lang="cs-CZ" dirty="0">
                <a:hlinkClick r:id="rId3"/>
              </a:rPr>
              <a:t>dave.brych@gmail.com</a:t>
            </a:r>
            <a:endParaRPr lang="cs-CZ" dirty="0"/>
          </a:p>
          <a:p>
            <a:pPr lvl="1"/>
            <a:r>
              <a:rPr lang="cs-CZ" dirty="0"/>
              <a:t>David </a:t>
            </a:r>
            <a:r>
              <a:rPr lang="cs-CZ" dirty="0" err="1"/>
              <a:t>Šlajch</a:t>
            </a:r>
            <a:r>
              <a:rPr lang="cs-CZ" dirty="0"/>
              <a:t> – 3. ročník Bc.</a:t>
            </a:r>
          </a:p>
          <a:p>
            <a:pPr lvl="2"/>
            <a:r>
              <a:rPr lang="cs-CZ" dirty="0">
                <a:hlinkClick r:id="rId4" tooltip="mail"/>
              </a:rPr>
              <a:t>dslajch@gmail.com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32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Hromadný e-mail:</a:t>
            </a:r>
          </a:p>
          <a:p>
            <a:pPr algn="ctr">
              <a:buNone/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koo@fel.zcu.cz</a:t>
            </a:r>
            <a:endParaRPr lang="cs-CZ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Internetové 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stránky:</a:t>
            </a:r>
          </a:p>
          <a:p>
            <a:pPr algn="ctr">
              <a:buNone/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2"/>
              </a:rPr>
              <a:t>http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2"/>
              </a:rPr>
              <a:t>://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2"/>
              </a:rPr>
              <a:t>koo.fel.zcu.cz</a:t>
            </a:r>
            <a:endParaRPr lang="cs-CZ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None/>
              <a:defRPr/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Facebooková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stránka</a:t>
            </a:r>
          </a:p>
          <a:p>
            <a:pPr algn="ctr">
              <a:buNone/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3"/>
              </a:rPr>
              <a:t>http://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3"/>
              </a:rPr>
              <a:t>www.facebook.com/KOOFELZCU</a:t>
            </a:r>
            <a:endParaRPr lang="cs-CZ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Nástěnka 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KOO v přízemí objektu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36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oddělení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Studijní referentka: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Monika Živná</a:t>
            </a:r>
            <a:endParaRPr lang="cs-CZ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b="1" dirty="0">
                <a:latin typeface="Garamond" panose="02020404030301010803" pitchFamily="18" charset="0"/>
                <a:hlinkClick r:id="rId2"/>
              </a:rPr>
              <a:t>zivna@fel.zcu.cz </a:t>
            </a:r>
            <a:endParaRPr lang="cs-CZ" b="1" dirty="0" smtClean="0">
              <a:latin typeface="Garamond" panose="02020404030301010803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EU 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207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Úřední 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hodiny: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Pondělí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, Středa a Pátek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8.00 - 11.30, 12.30 - 14.15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26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Koleje a menzy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2"/>
              </a:rPr>
              <a:t>http://skm.zcu.cz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lvl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Kolejní řád</a:t>
            </a:r>
          </a:p>
          <a:p>
            <a:pPr lvl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Kolejní 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síť</a:t>
            </a:r>
          </a:p>
          <a:p>
            <a:pPr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3"/>
              </a:rPr>
              <a:t>http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3"/>
              </a:rPr>
              <a:t>://webskm.zcu.cz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lvl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Stravovací konto</a:t>
            </a:r>
          </a:p>
          <a:p>
            <a:pPr lvl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Bufety</a:t>
            </a:r>
          </a:p>
          <a:p>
            <a:pPr lvl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Existuje aplikace – Menzy ZČU</a:t>
            </a:r>
          </a:p>
          <a:p>
            <a:pPr lvl="1">
              <a:defRPr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97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Ubytovací a sociální stipendia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Nutno podat elektronicky žádost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2"/>
              </a:rPr>
              <a:t>http://ubytstip.zcu.cz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hlinkClick r:id="rId3"/>
              </a:rPr>
              <a:t>http://socstip.zcu.cz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Výplata ubyt. stipendia zpětně za čtvrtletí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Bezhotovostní výplata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Nutno zadat na Portálu číslo účtu!!!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46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Oslovení kolegů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Bc. Jan Novák – pane bakaláři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Ing. Jan Novák – pane inženýre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Ing. Jan Novák, CSc. – pane inženýre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Ing. Jan Novák, Ph.D. – 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doporučeno pane doktore 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Doc. Ing. Jan Novák, CSc. – pane docente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Prof. Ing. Jan Novák, CSc. – pane profesore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59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Portál / email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	    </a:t>
            </a:r>
            <a:r>
              <a:rPr lang="cs-CZ" altLang="cs-CZ" dirty="0">
                <a:latin typeface="Garamond" pitchFamily="18" charset="0"/>
                <a:hlinkClick r:id="rId2"/>
              </a:rPr>
              <a:t>http://portal.zcu.cz</a:t>
            </a:r>
            <a:endParaRPr lang="cs-CZ" altLang="cs-CZ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Garamond" pitchFamily="18" charset="0"/>
              </a:rPr>
              <a:t>	  </a:t>
            </a:r>
            <a:r>
              <a:rPr lang="cs-CZ" altLang="cs-CZ" dirty="0">
                <a:latin typeface="Garamond" pitchFamily="18" charset="0"/>
                <a:hlinkClick r:id="rId3"/>
              </a:rPr>
              <a:t>https://webmail.zcu.cz</a:t>
            </a:r>
            <a:endParaRPr lang="cs-CZ" altLang="cs-CZ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16746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17271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usinessProjectPlan_TP103417270.potx" id="{F403D0C8-5EEA-409C-92AB-89F2EA738257}" vid="{7180AA9D-811A-47F3-BC03-CE4EC7596B10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TS103417271</Template>
  <TotalTime>0</TotalTime>
  <Words>329</Words>
  <Application>Microsoft Office PowerPoint</Application>
  <PresentationFormat>Vlastní</PresentationFormat>
  <Paragraphs>106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TS103417271</vt:lpstr>
      <vt:lpstr>1. Ročníkový pohovor </vt:lpstr>
      <vt:lpstr>Co nás dnes čeká</vt:lpstr>
      <vt:lpstr>Představení</vt:lpstr>
      <vt:lpstr>Kontakt</vt:lpstr>
      <vt:lpstr>Studijní oddělení</vt:lpstr>
      <vt:lpstr>Koleje a menzy</vt:lpstr>
      <vt:lpstr>Ubytovací a sociální stipendia</vt:lpstr>
      <vt:lpstr>Oslovení kolegů</vt:lpstr>
      <vt:lpstr>Portál / email</vt:lpstr>
      <vt:lpstr>Semestrální práce a „elaby“</vt:lpstr>
      <vt:lpstr>Titulní strana</vt:lpstr>
      <vt:lpstr>Znak ZČU</vt:lpstr>
      <vt:lpstr>Znak FEL</vt:lpstr>
      <vt:lpstr>Informace navíc</vt:lpstr>
      <vt:lpstr>Příští RP (za dva týdny)</vt:lpstr>
      <vt:lpstr>VAŠE DOTAZY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2013-06-13T18:58:43Z</dcterms:created>
  <dcterms:modified xsi:type="dcterms:W3CDTF">2013-09-25T11:49:56Z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