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4" r:id="rId8"/>
    <p:sldId id="260" r:id="rId9"/>
    <p:sldId id="261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D5E8381-29DB-4AD5-B88B-CC28CDEB41B9}" type="datetimeFigureOut">
              <a:rPr lang="cs-CZ" smtClean="0"/>
              <a:t>18.9.2013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EB8650-E56D-4A02-ADD8-7350DBC1331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8381-29DB-4AD5-B88B-CC28CDEB41B9}" type="datetimeFigureOut">
              <a:rPr lang="cs-CZ" smtClean="0"/>
              <a:t>18.9.2013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B8650-E56D-4A02-ADD8-7350DBC133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D5E8381-29DB-4AD5-B88B-CC28CDEB41B9}" type="datetimeFigureOut">
              <a:rPr lang="cs-CZ" smtClean="0"/>
              <a:t>18.9.2013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1EB8650-E56D-4A02-ADD8-7350DBC1331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8381-29DB-4AD5-B88B-CC28CDEB41B9}" type="datetimeFigureOut">
              <a:rPr lang="cs-CZ" smtClean="0"/>
              <a:t>18.9.2013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EB8650-E56D-4A02-ADD8-7350DBC1331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8381-29DB-4AD5-B88B-CC28CDEB41B9}" type="datetimeFigureOut">
              <a:rPr lang="cs-CZ" smtClean="0"/>
              <a:t>18.9.2013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1EB8650-E56D-4A02-ADD8-7350DBC13313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D5E8381-29DB-4AD5-B88B-CC28CDEB41B9}" type="datetimeFigureOut">
              <a:rPr lang="cs-CZ" smtClean="0"/>
              <a:t>18.9.2013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1EB8650-E56D-4A02-ADD8-7350DBC13313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D5E8381-29DB-4AD5-B88B-CC28CDEB41B9}" type="datetimeFigureOut">
              <a:rPr lang="cs-CZ" smtClean="0"/>
              <a:t>18.9.2013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1EB8650-E56D-4A02-ADD8-7350DBC13313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8381-29DB-4AD5-B88B-CC28CDEB41B9}" type="datetimeFigureOut">
              <a:rPr lang="cs-CZ" smtClean="0"/>
              <a:t>18.9.2013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EB8650-E56D-4A02-ADD8-7350DBC133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8381-29DB-4AD5-B88B-CC28CDEB41B9}" type="datetimeFigureOut">
              <a:rPr lang="cs-CZ" smtClean="0"/>
              <a:t>18.9.2013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EB8650-E56D-4A02-ADD8-7350DBC133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8381-29DB-4AD5-B88B-CC28CDEB41B9}" type="datetimeFigureOut">
              <a:rPr lang="cs-CZ" smtClean="0"/>
              <a:t>18.9.2013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EB8650-E56D-4A02-ADD8-7350DBC13313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D5E8381-29DB-4AD5-B88B-CC28CDEB41B9}" type="datetimeFigureOut">
              <a:rPr lang="cs-CZ" smtClean="0"/>
              <a:t>18.9.2013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1EB8650-E56D-4A02-ADD8-7350DBC13313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D5E8381-29DB-4AD5-B88B-CC28CDEB41B9}" type="datetimeFigureOut">
              <a:rPr lang="cs-CZ" smtClean="0"/>
              <a:t>18.9.2013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1EB8650-E56D-4A02-ADD8-7350DBC1331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dave.brych@gmail.cz" TargetMode="External"/><Relationship Id="rId2" Type="http://schemas.openxmlformats.org/officeDocument/2006/relationships/hyperlink" Target="mailto:vmuzik@students.zcu.cz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mailto:dslajch@gmail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koo@fel.zcu.cz" TargetMode="External"/><Relationship Id="rId2" Type="http://schemas.openxmlformats.org/officeDocument/2006/relationships/hyperlink" Target="http://www.koo.fel.zcu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acebook.com/KOOFELZCU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o.fel.zcu.cz/" TargetMode="External"/><Relationship Id="rId2" Type="http://schemas.openxmlformats.org/officeDocument/2006/relationships/hyperlink" Target="mailto:koo@fel.zcu.cz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390456" cy="189436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Vstupní soustředění 18.9.2013</a:t>
            </a:r>
            <a:br>
              <a:rPr lang="cs-CZ" dirty="0" smtClean="0"/>
            </a:br>
            <a:r>
              <a:rPr lang="cs-CZ" dirty="0" smtClean="0"/>
              <a:t>Úvodní informace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KOO FEL ZČU</a:t>
            </a:r>
          </a:p>
        </p:txBody>
      </p:sp>
    </p:spTree>
    <p:extLst>
      <p:ext uri="{BB962C8B-B14F-4D97-AF65-F5344CB8AC3E}">
        <p14:creationId xmlns:p14="http://schemas.microsoft.com/office/powerpoint/2010/main" val="306955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nás dnes čeká?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Představení členů KOO FEL</a:t>
            </a:r>
          </a:p>
          <a:p>
            <a:r>
              <a:rPr lang="cs-CZ" dirty="0" smtClean="0"/>
              <a:t>Činnost KOO FEL</a:t>
            </a:r>
          </a:p>
          <a:p>
            <a:r>
              <a:rPr lang="cs-CZ" dirty="0" smtClean="0"/>
              <a:t>Novinky</a:t>
            </a:r>
          </a:p>
          <a:p>
            <a:r>
              <a:rPr lang="cs-CZ" dirty="0" smtClean="0"/>
              <a:t>Komunikace</a:t>
            </a:r>
          </a:p>
          <a:p>
            <a:r>
              <a:rPr lang="cs-CZ" dirty="0" smtClean="0"/>
              <a:t>Kdy se uvidíme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8813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KOORDINÁTOŘI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Kompletní obměna členů KOO FEL</a:t>
            </a:r>
          </a:p>
          <a:p>
            <a:r>
              <a:rPr lang="cs-CZ" dirty="0" smtClean="0"/>
              <a:t>Momentálně 3 členové</a:t>
            </a:r>
          </a:p>
          <a:p>
            <a:pPr lvl="1"/>
            <a:r>
              <a:rPr lang="cs-CZ" dirty="0" smtClean="0"/>
              <a:t>Václav Mužík – 2. ročník </a:t>
            </a:r>
            <a:r>
              <a:rPr lang="cs-CZ" dirty="0" err="1" smtClean="0"/>
              <a:t>NMgr</a:t>
            </a:r>
            <a:r>
              <a:rPr lang="cs-CZ" dirty="0" smtClean="0"/>
              <a:t>.</a:t>
            </a:r>
          </a:p>
          <a:p>
            <a:pPr lvl="2"/>
            <a:r>
              <a:rPr lang="cs-CZ" dirty="0" smtClean="0">
                <a:hlinkClick r:id="rId2"/>
              </a:rPr>
              <a:t>vmuzik@students.zcu.cz</a:t>
            </a:r>
            <a:endParaRPr lang="cs-CZ" dirty="0" smtClean="0"/>
          </a:p>
          <a:p>
            <a:pPr lvl="1"/>
            <a:r>
              <a:rPr lang="cs-CZ" dirty="0" smtClean="0"/>
              <a:t>David Brych – 3. ročník Bc.</a:t>
            </a:r>
          </a:p>
          <a:p>
            <a:pPr lvl="2"/>
            <a:r>
              <a:rPr lang="cs-CZ" dirty="0" smtClean="0">
                <a:hlinkClick r:id="rId3"/>
              </a:rPr>
              <a:t>dave.brych@gmail.com</a:t>
            </a:r>
            <a:endParaRPr lang="cs-CZ" dirty="0" smtClean="0"/>
          </a:p>
          <a:p>
            <a:pPr lvl="1"/>
            <a:r>
              <a:rPr lang="cs-CZ" dirty="0" smtClean="0"/>
              <a:t>David </a:t>
            </a:r>
            <a:r>
              <a:rPr lang="cs-CZ" dirty="0" err="1" smtClean="0"/>
              <a:t>Šlajch</a:t>
            </a:r>
            <a:r>
              <a:rPr lang="cs-CZ" dirty="0" smtClean="0"/>
              <a:t> – 3. ročník Bc.</a:t>
            </a:r>
          </a:p>
          <a:p>
            <a:pPr lvl="2"/>
            <a:r>
              <a:rPr lang="cs-CZ" dirty="0" smtClean="0">
                <a:hlinkClick r:id="rId4" tooltip="mail"/>
              </a:rPr>
              <a:t>dslajch@gmail.com</a:t>
            </a:r>
            <a:endParaRPr lang="cs-CZ" dirty="0"/>
          </a:p>
        </p:txBody>
      </p:sp>
      <p:pic>
        <p:nvPicPr>
          <p:cNvPr id="1026" name="Picture 2" descr="I:\person_16 (1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869160"/>
            <a:ext cx="1247008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382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Činnost </a:t>
            </a:r>
            <a:r>
              <a:rPr lang="cs-CZ" dirty="0" err="1" smtClean="0"/>
              <a:t>koo</a:t>
            </a:r>
            <a:r>
              <a:rPr lang="cs-CZ" dirty="0" smtClean="0"/>
              <a:t> </a:t>
            </a:r>
            <a:r>
              <a:rPr lang="cs-CZ" dirty="0" err="1" smtClean="0"/>
              <a:t>fel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Pomoc všem studentům FEL ZČU v Plzni</a:t>
            </a:r>
          </a:p>
          <a:p>
            <a:r>
              <a:rPr lang="cs-CZ" dirty="0" smtClean="0"/>
              <a:t>Organizace </a:t>
            </a:r>
            <a:r>
              <a:rPr lang="cs-CZ" dirty="0" smtClean="0"/>
              <a:t>ročníkových pohovorů každou středu</a:t>
            </a:r>
          </a:p>
          <a:p>
            <a:r>
              <a:rPr lang="cs-CZ" dirty="0" smtClean="0"/>
              <a:t>Seznámení </a:t>
            </a:r>
            <a:r>
              <a:rPr lang="cs-CZ" dirty="0" smtClean="0"/>
              <a:t>studentů 1. ročníku s prostředím areálu Bory</a:t>
            </a:r>
          </a:p>
          <a:p>
            <a:r>
              <a:rPr lang="cs-CZ" dirty="0" smtClean="0"/>
              <a:t>Spolupráce s vedením fakulty na základě odezvy </a:t>
            </a:r>
            <a:r>
              <a:rPr lang="cs-CZ" dirty="0" smtClean="0"/>
              <a:t>studentů</a:t>
            </a:r>
          </a:p>
          <a:p>
            <a:r>
              <a:rPr lang="cs-CZ" dirty="0"/>
              <a:t>Organizace </a:t>
            </a:r>
            <a:r>
              <a:rPr lang="cs-CZ" b="1" dirty="0"/>
              <a:t>Děkanského soudku</a:t>
            </a:r>
          </a:p>
          <a:p>
            <a:pPr lvl="1"/>
            <a:r>
              <a:rPr lang="cs-CZ" dirty="0"/>
              <a:t>Turnaj v sálové kopané pro studenty a zaměstnance</a:t>
            </a:r>
          </a:p>
          <a:p>
            <a:pPr lvl="1"/>
            <a:r>
              <a:rPr lang="cs-CZ" dirty="0"/>
              <a:t>Akce pořádaná děkanem FEL ve spolupráci s KOO</a:t>
            </a:r>
          </a:p>
          <a:p>
            <a:pPr lvl="1"/>
            <a:r>
              <a:rPr lang="cs-CZ" dirty="0"/>
              <a:t>Hlavní cena velký sud piva!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278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Novinky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Informace od </a:t>
            </a:r>
            <a:r>
              <a:rPr lang="cs-CZ" dirty="0"/>
              <a:t>nového </a:t>
            </a:r>
            <a:r>
              <a:rPr lang="cs-CZ" dirty="0" smtClean="0"/>
              <a:t>semestru nejen pro prváky </a:t>
            </a:r>
            <a:r>
              <a:rPr lang="cs-CZ" dirty="0"/>
              <a:t>na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www.koo.fel.zcu.cz</a:t>
            </a:r>
            <a:endParaRPr lang="cs-CZ" dirty="0" smtClean="0"/>
          </a:p>
          <a:p>
            <a:r>
              <a:rPr lang="cs-CZ" dirty="0" smtClean="0"/>
              <a:t>Plně funkční email </a:t>
            </a:r>
            <a:r>
              <a:rPr lang="cs-CZ" dirty="0" smtClean="0">
                <a:hlinkClick r:id="rId3"/>
              </a:rPr>
              <a:t>koo@fel.zcu.cz</a:t>
            </a:r>
            <a:r>
              <a:rPr lang="cs-CZ" dirty="0" smtClean="0"/>
              <a:t> na všechny členy</a:t>
            </a:r>
          </a:p>
          <a:p>
            <a:r>
              <a:rPr lang="cs-CZ" dirty="0"/>
              <a:t>FACEBOOK - </a:t>
            </a:r>
            <a:r>
              <a:rPr lang="cs-CZ" dirty="0" smtClean="0">
                <a:hlinkClick r:id="rId4"/>
              </a:rPr>
              <a:t>http://</a:t>
            </a:r>
            <a:r>
              <a:rPr lang="cs-CZ" dirty="0">
                <a:hlinkClick r:id="rId4"/>
              </a:rPr>
              <a:t>www.facebook.com/KOOFELZCU</a:t>
            </a:r>
            <a:endParaRPr lang="cs-CZ" dirty="0" smtClean="0"/>
          </a:p>
          <a:p>
            <a:r>
              <a:rPr lang="cs-CZ" dirty="0" smtClean="0"/>
              <a:t>Děkanský soudek 2013</a:t>
            </a:r>
          </a:p>
          <a:p>
            <a:r>
              <a:rPr lang="cs-CZ" dirty="0" smtClean="0"/>
              <a:t>Nábor členů v novém semestru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429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Jakýkoliv dotaz nebo problém směřovat na KOO</a:t>
            </a:r>
          </a:p>
          <a:p>
            <a:r>
              <a:rPr lang="cs-CZ" dirty="0" smtClean="0"/>
              <a:t>E-mail </a:t>
            </a:r>
            <a:r>
              <a:rPr lang="cs-CZ" dirty="0">
                <a:hlinkClick r:id="rId2"/>
              </a:rPr>
              <a:t>koo@fel.zcu.cz</a:t>
            </a:r>
            <a:endParaRPr lang="cs-CZ" dirty="0" smtClean="0"/>
          </a:p>
          <a:p>
            <a:r>
              <a:rPr lang="cs-CZ" dirty="0" smtClean="0"/>
              <a:t>ICQ viz </a:t>
            </a:r>
            <a:r>
              <a:rPr lang="cs-CZ" dirty="0" smtClean="0">
                <a:hlinkClick r:id="rId3"/>
              </a:rPr>
              <a:t>http://www.koo.fel.zcu.cz</a:t>
            </a:r>
            <a:endParaRPr lang="cs-CZ" dirty="0" smtClean="0"/>
          </a:p>
          <a:p>
            <a:r>
              <a:rPr lang="cs-CZ" dirty="0" err="1" smtClean="0"/>
              <a:t>Facebook</a:t>
            </a:r>
            <a:r>
              <a:rPr lang="cs-CZ" dirty="0" smtClean="0"/>
              <a:t> – hromadné informace</a:t>
            </a:r>
          </a:p>
          <a:p>
            <a:r>
              <a:rPr lang="cs-CZ" dirty="0" smtClean="0"/>
              <a:t>Nástěnka KOO v přízemí objektu EU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061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Kdy se uvidíme?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1. ročníkový pohovor</a:t>
            </a:r>
          </a:p>
          <a:p>
            <a:r>
              <a:rPr lang="cs-CZ" dirty="0" smtClean="0"/>
              <a:t>Středa 25.9.2013, 13:55-15:35</a:t>
            </a:r>
          </a:p>
          <a:p>
            <a:r>
              <a:rPr lang="cs-CZ" dirty="0" smtClean="0"/>
              <a:t>EP110, v rozvrhu jako RP (účast povinná)</a:t>
            </a:r>
          </a:p>
          <a:p>
            <a:r>
              <a:rPr lang="cs-CZ" dirty="0"/>
              <a:t>Téma: Všeobecné informace, portál, soc. a ubyt. stipendia, semestrální </a:t>
            </a:r>
            <a:r>
              <a:rPr lang="cs-CZ" dirty="0" smtClean="0"/>
              <a:t>práce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238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DOTAZY?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94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DĚKUJEME ZA POZORNOST A PŘEJEME </a:t>
            </a:r>
            <a:r>
              <a:rPr lang="cs-CZ" dirty="0" smtClean="0"/>
              <a:t>úspěšný start!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970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48</TotalTime>
  <Words>221</Words>
  <Application>Microsoft Office PowerPoint</Application>
  <PresentationFormat>Předvádění na obrazovce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Medián</vt:lpstr>
      <vt:lpstr>Vstupní soustředění 18.9.2013 Úvodní informace</vt:lpstr>
      <vt:lpstr>Co nás dnes čeká?</vt:lpstr>
      <vt:lpstr>KOORDINÁTOŘI</vt:lpstr>
      <vt:lpstr>Činnost koo fel</vt:lpstr>
      <vt:lpstr>Novinky</vt:lpstr>
      <vt:lpstr>Komunikace</vt:lpstr>
      <vt:lpstr>Kdy se uvidíme?</vt:lpstr>
      <vt:lpstr>DOTAZY?</vt:lpstr>
      <vt:lpstr>DĚKUJEME ZA POZORNOST A PŘEJEME úspěšný start!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Ročníkový pohovor 15.5.2013 - PŘEDZÁPIS</dc:title>
  <dc:creator>Lanparties</dc:creator>
  <cp:lastModifiedBy>Lanparties</cp:lastModifiedBy>
  <cp:revision>10</cp:revision>
  <dcterms:created xsi:type="dcterms:W3CDTF">2013-05-15T10:58:05Z</dcterms:created>
  <dcterms:modified xsi:type="dcterms:W3CDTF">2013-09-18T10:44:11Z</dcterms:modified>
</cp:coreProperties>
</file>